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34BBD-E7A0-9C38-ABEB-7A9B9739B9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BF4C45-2965-B82A-6FD7-EAD861D98B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8D3DFF-568C-58C1-11D6-3965201FC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26F93-FFBB-4AFE-A4A2-8F01021C5AD7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F81F06-8D70-3A51-284D-52C5BB72E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380920-CA26-ECAE-9499-5AE67574F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A053-F8A9-47AB-82A2-48296D8B2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719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F7B65-11DE-89BB-2645-CDD2A2089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EA587A-4098-EA1B-9CC1-8D9D1A68B5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830ED3-1E6B-C699-9F75-BAB9CA3F4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26F93-FFBB-4AFE-A4A2-8F01021C5AD7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5A9423-6F8D-FB99-A7DB-9B3949DDF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27163A-7CAF-10B5-F5F1-EB3D05138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A053-F8A9-47AB-82A2-48296D8B2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70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338DC3-92C8-E9C0-ACF5-ADE5927975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4D1F13-D3F9-FFF3-AB1F-EEF3693685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81016D-FE3E-D7D1-ED99-F97217AEE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26F93-FFBB-4AFE-A4A2-8F01021C5AD7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74998D-B5AE-D1E7-99D5-24DC9D1FA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50D7A3-3ACA-8955-0A12-C65885816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A053-F8A9-47AB-82A2-48296D8B2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880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F0910-8625-5FF9-7F7A-CAB9A16F7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74818-3D00-7070-A228-F9F5E8D51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C64945-11D3-E35A-E02E-EA17C73C2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26F93-FFBB-4AFE-A4A2-8F01021C5AD7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B8FA2-CA8C-847E-5E1B-CBFD68343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2408B5-D541-F992-1A3F-1655ED51A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A053-F8A9-47AB-82A2-48296D8B2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80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C4DE6-242E-4F93-A299-EA809153A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274389-3132-57BE-92B2-9683F27C4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7818BA-F7EF-263A-7669-EF15927D3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26F93-FFBB-4AFE-A4A2-8F01021C5AD7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D207BB-EF80-F35E-382B-9178DEDD0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E10292-1774-0CE2-37AC-F14DF0524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A053-F8A9-47AB-82A2-48296D8B2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832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FE981-4C54-BF6C-BD16-C273E7986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1B6F0-DBAA-5536-4003-CF1CD941E8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281AAC-76C0-C738-693B-323E483D88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15C2A7-BC36-F333-64AA-47E0A5234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26F93-FFBB-4AFE-A4A2-8F01021C5AD7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176825-3FF0-EE53-A44A-516EED0ED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3F7F51-F44F-D053-880F-2A1A3C0EC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A053-F8A9-47AB-82A2-48296D8B2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232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BD00B-DA40-F79D-1B03-38E7EDA02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0086A9-4E5D-8012-5D5D-7CCAE37370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4F5047-87E9-1787-2B37-7510E5A6FA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F91238-82E8-481F-8E8C-D913790A2C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1BE4C1-0ABF-1F76-D4FE-F0CF918E6E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F7F3D3-9D88-F623-7D06-64863C1EF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26F93-FFBB-4AFE-A4A2-8F01021C5AD7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1C94CA-DB0D-E228-63DB-125FD6292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1578A1-5257-C76B-BD79-609CB489D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A053-F8A9-47AB-82A2-48296D8B2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423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86C4F-5638-9A42-CF23-08D0A117B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FA59DA-5FCC-5343-240F-4EE9C2F86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26F93-FFBB-4AFE-A4A2-8F01021C5AD7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DDC29E-C35D-D16E-6E0C-27CFCE7DC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48E60C-2E0E-A8ED-ED23-B5BF355F3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A053-F8A9-47AB-82A2-48296D8B2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15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728991-E0E9-5F3E-6E30-E78BC1AFD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26F93-FFBB-4AFE-A4A2-8F01021C5AD7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FF0C0A-8904-0D7B-26F7-1AD035236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7409C1-3D52-0041-9981-A2CFFB44D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A053-F8A9-47AB-82A2-48296D8B2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612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7010F-DDC6-4C1F-B6DB-672EA9317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13AA1-4C60-BC34-B4F7-9EEB321AC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6492F2-1DE1-586C-94B7-0BA3511446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004AEE-642B-3E30-20CE-BACD5A12E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26F93-FFBB-4AFE-A4A2-8F01021C5AD7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DC999D-19BA-35CE-117D-966D60391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E3E8D5-0164-599F-7AC0-E24AC2069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A053-F8A9-47AB-82A2-48296D8B2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046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6AB7E-0EF0-2E71-DA61-6FCC93A75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E812A5-4F62-B1CD-1240-96858C2221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A63C9D-2128-F1D2-7F5E-AC587EC673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52DF79-AEA0-6198-0B82-DFEA4F63E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26F93-FFBB-4AFE-A4A2-8F01021C5AD7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0C94BD-F0AE-DC8A-7F3E-9FFD75F07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7E2F47-87AA-5787-C2E5-CC0886D4B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A053-F8A9-47AB-82A2-48296D8B2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14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CEF9F6-C032-19FD-62B6-472EB06D9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4E4F57-D9B1-8CBF-08D3-A2B2AD11BE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277F97-7833-4808-C2AB-ED6E614E91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26F93-FFBB-4AFE-A4A2-8F01021C5AD7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9AA51F-E1C5-CB45-62C5-3038C8ECD7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CDDF8-6F01-53A7-24F3-48E8A70E95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2A053-F8A9-47AB-82A2-48296D8B2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392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artoon of a person holding a flag on top of a graph&#10;&#10;Description automatically generated">
            <a:extLst>
              <a:ext uri="{FF2B5EF4-FFF2-40B4-BE49-F238E27FC236}">
                <a16:creationId xmlns:a16="http://schemas.microsoft.com/office/drawing/2014/main" id="{2E17DA03-59C3-0084-53C2-641B512E46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5084" y="1316484"/>
            <a:ext cx="2520100" cy="3786010"/>
          </a:xfrm>
          <a:prstGeom prst="rect">
            <a:avLst/>
          </a:prstGeom>
        </p:spPr>
      </p:pic>
      <p:pic>
        <p:nvPicPr>
          <p:cNvPr id="13" name="Picture 12" descr="A blue and white logo&#10;&#10;Description automatically generated">
            <a:extLst>
              <a:ext uri="{FF2B5EF4-FFF2-40B4-BE49-F238E27FC236}">
                <a16:creationId xmlns:a16="http://schemas.microsoft.com/office/drawing/2014/main" id="{A3C7ABEB-CAA8-FFF4-2A75-3CB99AEAEC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5084" y="103191"/>
            <a:ext cx="2520099" cy="121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324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0EB290EF-357D-0CA3-BE4F-BCA7357163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5084" y="103191"/>
            <a:ext cx="2520099" cy="121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019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aree seesangmuk</dc:creator>
  <cp:lastModifiedBy>aree seesangmuk</cp:lastModifiedBy>
  <cp:revision>1</cp:revision>
  <dcterms:created xsi:type="dcterms:W3CDTF">2023-11-16T06:02:55Z</dcterms:created>
  <dcterms:modified xsi:type="dcterms:W3CDTF">2023-11-16T06:15:27Z</dcterms:modified>
</cp:coreProperties>
</file>