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128AAD-6B0B-4C49-B133-91C2289AE0E3}" v="2" dt="2023-11-20T09:26:49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7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ee seesangmuk" userId="e11715a6-7eea-4dcf-a937-b113b39417bc" providerId="ADAL" clId="{1A128AAD-6B0B-4C49-B133-91C2289AE0E3}"/>
    <pc:docChg chg="addSld delSld modSld">
      <pc:chgData name="aree seesangmuk" userId="e11715a6-7eea-4dcf-a937-b113b39417bc" providerId="ADAL" clId="{1A128AAD-6B0B-4C49-B133-91C2289AE0E3}" dt="2023-11-21T08:51:00.257" v="23" actId="1076"/>
      <pc:docMkLst>
        <pc:docMk/>
      </pc:docMkLst>
      <pc:sldChg chg="addSp modSp mod">
        <pc:chgData name="aree seesangmuk" userId="e11715a6-7eea-4dcf-a937-b113b39417bc" providerId="ADAL" clId="{1A128AAD-6B0B-4C49-B133-91C2289AE0E3}" dt="2023-11-21T08:50:15.232" v="12" actId="14100"/>
        <pc:sldMkLst>
          <pc:docMk/>
          <pc:sldMk cId="341867946" sldId="256"/>
        </pc:sldMkLst>
        <pc:spChg chg="mod">
          <ac:chgData name="aree seesangmuk" userId="e11715a6-7eea-4dcf-a937-b113b39417bc" providerId="ADAL" clId="{1A128AAD-6B0B-4C49-B133-91C2289AE0E3}" dt="2023-11-20T09:26:37.590" v="9" actId="207"/>
          <ac:spMkLst>
            <pc:docMk/>
            <pc:sldMk cId="341867946" sldId="256"/>
            <ac:spMk id="4" creationId="{4EC36788-3B6A-FE0E-F942-A6E5CFDF8AAD}"/>
          </ac:spMkLst>
        </pc:spChg>
        <pc:picChg chg="add mod">
          <ac:chgData name="aree seesangmuk" userId="e11715a6-7eea-4dcf-a937-b113b39417bc" providerId="ADAL" clId="{1A128AAD-6B0B-4C49-B133-91C2289AE0E3}" dt="2023-11-21T08:50:15.232" v="12" actId="14100"/>
          <ac:picMkLst>
            <pc:docMk/>
            <pc:sldMk cId="341867946" sldId="256"/>
            <ac:picMk id="3" creationId="{4A661C37-623B-06CA-C510-68C5D2FAF736}"/>
          </ac:picMkLst>
        </pc:picChg>
      </pc:sldChg>
      <pc:sldChg chg="modSp add mod">
        <pc:chgData name="aree seesangmuk" userId="e11715a6-7eea-4dcf-a937-b113b39417bc" providerId="ADAL" clId="{1A128AAD-6B0B-4C49-B133-91C2289AE0E3}" dt="2023-11-21T08:51:00.257" v="23" actId="1076"/>
        <pc:sldMkLst>
          <pc:docMk/>
          <pc:sldMk cId="2231232862" sldId="257"/>
        </pc:sldMkLst>
        <pc:picChg chg="mod">
          <ac:chgData name="aree seesangmuk" userId="e11715a6-7eea-4dcf-a937-b113b39417bc" providerId="ADAL" clId="{1A128AAD-6B0B-4C49-B133-91C2289AE0E3}" dt="2023-11-21T08:51:00.257" v="23" actId="1076"/>
          <ac:picMkLst>
            <pc:docMk/>
            <pc:sldMk cId="2231232862" sldId="257"/>
            <ac:picMk id="3" creationId="{4A661C37-623B-06CA-C510-68C5D2FAF736}"/>
          </ac:picMkLst>
        </pc:picChg>
        <pc:picChg chg="mod">
          <ac:chgData name="aree seesangmuk" userId="e11715a6-7eea-4dcf-a937-b113b39417bc" providerId="ADAL" clId="{1A128AAD-6B0B-4C49-B133-91C2289AE0E3}" dt="2023-11-21T08:50:58.065" v="22" actId="14100"/>
          <ac:picMkLst>
            <pc:docMk/>
            <pc:sldMk cId="2231232862" sldId="257"/>
            <ac:picMk id="6" creationId="{250453A1-93F0-C2B4-B282-AB93C91B7821}"/>
          </ac:picMkLst>
        </pc:picChg>
      </pc:sldChg>
      <pc:sldChg chg="del">
        <pc:chgData name="aree seesangmuk" userId="e11715a6-7eea-4dcf-a937-b113b39417bc" providerId="ADAL" clId="{1A128AAD-6B0B-4C49-B133-91C2289AE0E3}" dt="2023-11-20T09:25:58.706" v="1" actId="47"/>
        <pc:sldMkLst>
          <pc:docMk/>
          <pc:sldMk cId="2580027014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E8DDE-8D03-85EE-98F6-8E1586A94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9BBC9F-C78E-012A-2EB6-9893B52F4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86DAF-9630-09A5-4331-2B7F86545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B080-72F6-4312-BE43-5273DEA3C66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36C74-C587-DAE3-3288-1B45FBF87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DE0A-CC33-B18A-E7B2-D775C90E1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6009-FF83-4293-8E2E-856DAF2B3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1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9291E-58A6-6850-0816-6AE7931CC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1744D-CE4B-482B-1B40-D1B8DD5B9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FA08D-0CA1-515C-F7C0-5F548C071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B080-72F6-4312-BE43-5273DEA3C66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8F433-0E83-3994-5C1E-C2B0DAA3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B182D-91CC-7F70-44E2-36E8F7B58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6009-FF83-4293-8E2E-856DAF2B3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03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A726CC-108E-62AA-4C05-9A2F46E645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2AB563-1E0D-3710-1C27-1720EE8883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C004B-DBAD-BDB8-A8BC-889E6B3B1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B080-72F6-4312-BE43-5273DEA3C66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7C6A6-0B62-EC58-5562-DCB1D7AA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D195D-2B57-AB41-CA57-706B2B47C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6009-FF83-4293-8E2E-856DAF2B3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7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CAC3A-D532-89F8-F273-6830539D4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46D51-5743-5CF6-CFB6-97981A827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3EBAA-0430-ADF6-3BB1-BCA3FF9F4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B080-72F6-4312-BE43-5273DEA3C66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FC68A-8F9A-ECFD-0A1C-C0F1407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74EF7-4507-869E-EC1E-B9D9FD988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6009-FF83-4293-8E2E-856DAF2B3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7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C6FC5-3D3D-E932-8EA2-9177D5C59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B50B67-8E9D-8A13-4F57-45BF51E94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F65BD-F907-0EE2-712A-18D379193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B080-72F6-4312-BE43-5273DEA3C66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BD1A2-31DE-C61F-D381-7BFD8A115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4D5F4-1264-23F5-21D5-B2E23D36E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6009-FF83-4293-8E2E-856DAF2B3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75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89D61-DCBA-967F-B7D3-D13D28427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36340-9E80-BC9E-74FB-E9D42014ED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8FE72F-B762-B8C9-FD59-E5B2EA357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D73976-1AC4-F1C1-2A06-9B3392472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B080-72F6-4312-BE43-5273DEA3C66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BF8D9-5301-174A-B7F7-CE71D0237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4801E3-7187-F356-6788-72446F129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6009-FF83-4293-8E2E-856DAF2B3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6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0BA35-9CC7-8D4A-2D63-0D22563CF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2D92D-3100-08CB-7E19-91261DAE6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15FBA3-5AF5-6F11-0B7C-F2CF54C29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875D1F-E401-5405-5ECE-60FA567C4A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9261C1-AE24-3E34-64C0-29B4FDBA65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7CA9CB-FD2C-CB87-31AD-491C591DC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B080-72F6-4312-BE43-5273DEA3C66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42559D-11BE-9AF2-B6A0-F04D0061C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774C3A-C1D4-FA64-BAF3-C19E5ABF0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6009-FF83-4293-8E2E-856DAF2B3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46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2D27F-3C0E-8443-23DB-1D1289B19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19B5F5-F3D5-D38A-638C-26D6FF4B5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B080-72F6-4312-BE43-5273DEA3C66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F7517F-2A6B-B3B9-4FD3-12E7577E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3402E7-ADC4-4B89-57E8-CC7805C1C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6009-FF83-4293-8E2E-856DAF2B3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21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EEA43-6D38-8A49-332C-42A2ED125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B080-72F6-4312-BE43-5273DEA3C66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83B2AB-250E-5D20-8C74-9CFEE9E58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DC645-64E0-4FED-836B-02F22B784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6009-FF83-4293-8E2E-856DAF2B3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82E22-F996-7A40-4166-75D10B20E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5FFF0-5DF3-53A4-4E99-5F40377C3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1928AC-23EE-B580-D27B-93204D8DE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20D3D5-1BAE-238D-B156-4A2DD7E0D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B080-72F6-4312-BE43-5273DEA3C66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A545A-3AAA-4627-1D34-10D3040C0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E2B93-21ED-388A-A80A-BD9C4C405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6009-FF83-4293-8E2E-856DAF2B3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03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4E108-BF56-FD31-E82B-066D4DEA3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F0E870-18DC-9E03-62A7-DE43323E8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D5D408-7056-F422-10B9-915B19AD6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1273F8-A3F0-B7F0-2B14-0CF2A4AA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B080-72F6-4312-BE43-5273DEA3C66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B97699-4EBD-A16C-E370-2B41208BF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0BFEC-4826-0834-CE53-59E7F0EB8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6009-FF83-4293-8E2E-856DAF2B3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1B4867-4AD0-9C25-1365-D67A8E298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97108-7876-FE0D-51F3-339B70A1D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A1769-CC3B-5349-D84A-63480FE18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4B080-72F6-4312-BE43-5273DEA3C66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696C4-664B-6BA6-0C0E-6AE8F00346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73A4A-FB34-CD65-B411-DA41D856CC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36009-FF83-4293-8E2E-856DAF2B3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0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C36788-3B6A-FE0E-F942-A6E5CFDF8AAD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blue and white logo with a steering wheel&#10;&#10;Description automatically generated">
            <a:extLst>
              <a:ext uri="{FF2B5EF4-FFF2-40B4-BE49-F238E27FC236}">
                <a16:creationId xmlns:a16="http://schemas.microsoft.com/office/drawing/2014/main" id="{250453A1-93F0-C2B4-B282-AB93C91B78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681" y="106183"/>
            <a:ext cx="3276190" cy="1625397"/>
          </a:xfrm>
          <a:prstGeom prst="rect">
            <a:avLst/>
          </a:prstGeom>
        </p:spPr>
      </p:pic>
      <p:pic>
        <p:nvPicPr>
          <p:cNvPr id="3" name="Picture 2" descr="A graph with a arrow pointing up&#10;&#10;Description automatically generated">
            <a:extLst>
              <a:ext uri="{FF2B5EF4-FFF2-40B4-BE49-F238E27FC236}">
                <a16:creationId xmlns:a16="http://schemas.microsoft.com/office/drawing/2014/main" id="{4A661C37-623B-06CA-C510-68C5D2FAF7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304" y="1981810"/>
            <a:ext cx="3707507" cy="448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67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C36788-3B6A-FE0E-F942-A6E5CFDF8AAD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blue and white logo with a steering wheel&#10;&#10;Description automatically generated">
            <a:extLst>
              <a:ext uri="{FF2B5EF4-FFF2-40B4-BE49-F238E27FC236}">
                <a16:creationId xmlns:a16="http://schemas.microsoft.com/office/drawing/2014/main" id="{250453A1-93F0-C2B4-B282-AB93C91B78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709" y="106183"/>
            <a:ext cx="2695162" cy="1337135"/>
          </a:xfrm>
          <a:prstGeom prst="rect">
            <a:avLst/>
          </a:prstGeom>
        </p:spPr>
      </p:pic>
      <p:pic>
        <p:nvPicPr>
          <p:cNvPr id="3" name="Picture 2" descr="A graph with a arrow pointing up&#10;&#10;Description automatically generated">
            <a:extLst>
              <a:ext uri="{FF2B5EF4-FFF2-40B4-BE49-F238E27FC236}">
                <a16:creationId xmlns:a16="http://schemas.microsoft.com/office/drawing/2014/main" id="{4A661C37-623B-06CA-C510-68C5D2FAF7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094" y="1549501"/>
            <a:ext cx="2391130" cy="298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232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aree seesangmuk</dc:creator>
  <cp:lastModifiedBy>aree seesangmuk</cp:lastModifiedBy>
  <cp:revision>2</cp:revision>
  <dcterms:created xsi:type="dcterms:W3CDTF">2023-11-16T03:12:28Z</dcterms:created>
  <dcterms:modified xsi:type="dcterms:W3CDTF">2023-11-21T08:51:06Z</dcterms:modified>
</cp:coreProperties>
</file>